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1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4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2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67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2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9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4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3297D-3E32-436E-8316-B5DB584CB9F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FDFF2-21A1-45D4-B8CF-9D40B2A8B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4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309" y="-38100"/>
            <a:ext cx="10278618" cy="701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25" y="243007"/>
            <a:ext cx="4857750" cy="10867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>
                <a:latin typeface="Gloucester MT Extra Condensed" panose="02030808020601010101" pitchFamily="18" charset="0"/>
                <a:cs typeface="B Mitra" panose="00000400000000000000" pitchFamily="2" charset="-78"/>
              </a:rPr>
              <a:t>JOURNAL CLUB</a:t>
            </a:r>
            <a:r>
              <a:rPr lang="en-US" sz="6600" dirty="0">
                <a:cs typeface="B Mitra" panose="00000400000000000000" pitchFamily="2" charset="-78"/>
              </a:rPr>
              <a:t/>
            </a:r>
            <a:br>
              <a:rPr lang="en-US" sz="6600" dirty="0">
                <a:cs typeface="B Mitra" panose="00000400000000000000" pitchFamily="2" charset="-78"/>
              </a:rPr>
            </a:br>
            <a:endParaRPr lang="en-US" sz="4000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9744" y="1114152"/>
            <a:ext cx="6215062" cy="130714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5700" dirty="0" smtClean="0">
                <a:latin typeface="Agency FB" panose="020B0503020202020204" pitchFamily="34" charset="0"/>
                <a:cs typeface="B Mitra" panose="00000400000000000000" pitchFamily="2" charset="-78"/>
              </a:rPr>
              <a:t>Faculty of Advanced Medical Sciences</a:t>
            </a:r>
          </a:p>
          <a:p>
            <a:pPr marL="0" indent="0" algn="ctr">
              <a:buNone/>
            </a:pPr>
            <a:r>
              <a:rPr lang="en-US" sz="4000" dirty="0" smtClean="0">
                <a:latin typeface="Agency FB" panose="020B0503020202020204" pitchFamily="34" charset="0"/>
                <a:cs typeface="B Mitra" panose="00000400000000000000" pitchFamily="2" charset="-78"/>
              </a:rPr>
              <a:t>Department </a:t>
            </a:r>
            <a:r>
              <a:rPr lang="en-US" sz="4000" dirty="0">
                <a:latin typeface="Agency FB" panose="020B0503020202020204" pitchFamily="34" charset="0"/>
                <a:cs typeface="B Mitra" panose="00000400000000000000" pitchFamily="2" charset="-78"/>
              </a:rPr>
              <a:t>of Tissue Engineering</a:t>
            </a:r>
            <a:endParaRPr lang="en-US" sz="4000" dirty="0">
              <a:latin typeface="Agency FB" panose="020B05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8137" y="2359163"/>
            <a:ext cx="1509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rush Script MT" panose="03060802040406070304" pitchFamily="66" charset="0"/>
              </a:rPr>
              <a:t>Topic:</a:t>
            </a:r>
            <a:endParaRPr lang="en-US" sz="4000" dirty="0">
              <a:latin typeface="Brush Script MT" panose="030608020404060703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5500" y="2421293"/>
            <a:ext cx="636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dirty="0" smtClean="0">
                <a:latin typeface="Book Antiqua" panose="02040602050305030304" pitchFamily="18" charset="0"/>
              </a:rPr>
              <a:t>.................................</a:t>
            </a:r>
            <a:r>
              <a:rPr lang="en-US" sz="2400" dirty="0" smtClean="0">
                <a:latin typeface="Book Antiqua" panose="02040602050305030304" pitchFamily="18" charset="0"/>
              </a:rPr>
              <a:t>(</a:t>
            </a:r>
            <a:r>
              <a:rPr lang="en-US" sz="2400" dirty="0" smtClean="0">
                <a:latin typeface="Book Antiqua" panose="02040602050305030304" pitchFamily="18" charset="0"/>
              </a:rPr>
              <a:t>Font: Book Antiqua)</a:t>
            </a: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5" y="3595429"/>
            <a:ext cx="1666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Brush Script MT" panose="03060802040406070304" pitchFamily="66" charset="0"/>
              </a:rPr>
              <a:t>Speaker:</a:t>
            </a:r>
            <a:endParaRPr lang="en-US" sz="3200" dirty="0">
              <a:latin typeface="Brush Script MT" panose="030608020404060703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3652579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latin typeface="Book Antiqua" panose="02040602050305030304" pitchFamily="18" charset="0"/>
              </a:rPr>
              <a:t>....................................</a:t>
            </a:r>
            <a:r>
              <a:rPr lang="en-US" sz="2400" dirty="0" smtClean="0">
                <a:latin typeface="Book Antiqua" panose="02040602050305030304" pitchFamily="18" charset="0"/>
              </a:rPr>
              <a:t>(</a:t>
            </a:r>
            <a:r>
              <a:rPr lang="en-US" sz="2400" dirty="0">
                <a:latin typeface="Book Antiqua" panose="02040602050305030304" pitchFamily="18" charset="0"/>
              </a:rPr>
              <a:t>Font: Book Antiqua)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" y="4800600"/>
            <a:ext cx="1419225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699" y="4727634"/>
            <a:ext cx="986051" cy="82951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2748" y="4986323"/>
            <a:ext cx="2019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..........</a:t>
            </a:r>
            <a:endParaRPr lang="en-US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492" y="4703503"/>
            <a:ext cx="870574" cy="87057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026841" y="4907957"/>
            <a:ext cx="1234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....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63" y="5720750"/>
            <a:ext cx="894201" cy="89420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5673429"/>
            <a:ext cx="848848" cy="84884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705859" y="5937017"/>
            <a:ext cx="1548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Class </a:t>
            </a:r>
            <a:r>
              <a:rPr lang="fa-I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......</a:t>
            </a:r>
            <a:endParaRPr lang="en-US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193" y="19050"/>
            <a:ext cx="932865" cy="1095102"/>
          </a:xfrm>
          <a:prstGeom prst="roundRect">
            <a:avLst>
              <a:gd name="adj" fmla="val 16279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785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33</Words>
  <Application>Microsoft Office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Agency FB</vt:lpstr>
      <vt:lpstr>Aharoni</vt:lpstr>
      <vt:lpstr>Arial</vt:lpstr>
      <vt:lpstr>B Mitra</vt:lpstr>
      <vt:lpstr>Book Antiqua</vt:lpstr>
      <vt:lpstr>Brush Script MT</vt:lpstr>
      <vt:lpstr>Calibri</vt:lpstr>
      <vt:lpstr>Calibri Light</vt:lpstr>
      <vt:lpstr>Gloucester MT Extra Condensed</vt:lpstr>
      <vt:lpstr>Office Theme</vt:lpstr>
      <vt:lpstr>JOURNAL CLUB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Seven</dc:creator>
  <cp:lastModifiedBy>sepid</cp:lastModifiedBy>
  <cp:revision>14</cp:revision>
  <dcterms:created xsi:type="dcterms:W3CDTF">2017-11-08T06:01:28Z</dcterms:created>
  <dcterms:modified xsi:type="dcterms:W3CDTF">2017-11-15T17:52:01Z</dcterms:modified>
</cp:coreProperties>
</file>